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5" d="100"/>
          <a:sy n="45" d="100"/>
        </p:scale>
        <p:origin x="54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854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6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928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78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3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98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5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55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756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216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74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0EF01-3853-44B6-9C34-9350039B916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6CC94B-989D-4344-BB4C-EED23C0240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6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Reflections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23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0242" y="510363"/>
            <a:ext cx="1152569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US" sz="3600" dirty="0" smtClean="0"/>
              <a:t>Calculator your percentage score. What letter grade did you receive?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What type of questions did you miss on the multiple choice? (characteristics of life, macromolecules, enzymes)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What was your score out of 4 on the graph? What is missing from your graph? (title, axis </a:t>
            </a:r>
            <a:r>
              <a:rPr lang="en-US" sz="3600" dirty="0" err="1" smtClean="0"/>
              <a:t>lables</a:t>
            </a:r>
            <a:r>
              <a:rPr lang="en-US" sz="3600" dirty="0" smtClean="0"/>
              <a:t>, title, data)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Did you identify 2 factors and explain?  </a:t>
            </a:r>
          </a:p>
          <a:p>
            <a:pPr marL="514350" indent="-514350">
              <a:buAutoNum type="arabicPeriod"/>
            </a:pPr>
            <a:r>
              <a:rPr lang="en-US" sz="3600" dirty="0" smtClean="0"/>
              <a:t>How will you relearn/better understand this material for the next assessment?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8082833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Test Reflections </vt:lpstr>
      <vt:lpstr>PowerPoint Presentation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Reflections </dc:title>
  <dc:creator>Roman-Wensing, Kayla</dc:creator>
  <cp:lastModifiedBy>Roman-Wensing, Kayla</cp:lastModifiedBy>
  <cp:revision>1</cp:revision>
  <dcterms:created xsi:type="dcterms:W3CDTF">2016-09-09T13:58:22Z</dcterms:created>
  <dcterms:modified xsi:type="dcterms:W3CDTF">2016-09-09T13:58:31Z</dcterms:modified>
</cp:coreProperties>
</file>